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94D1B3-BA64-41A2-95D4-3FD038AEFE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950" y="1400175"/>
            <a:ext cx="613410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89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41</cp:revision>
  <dcterms:created xsi:type="dcterms:W3CDTF">2020-04-17T09:27:58Z</dcterms:created>
  <dcterms:modified xsi:type="dcterms:W3CDTF">2020-05-23T05:43:34Z</dcterms:modified>
</cp:coreProperties>
</file>